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334" r:id="rId2"/>
    <p:sldId id="289" r:id="rId3"/>
    <p:sldId id="346" r:id="rId4"/>
    <p:sldId id="350" r:id="rId5"/>
    <p:sldId id="351" r:id="rId6"/>
    <p:sldId id="352" r:id="rId7"/>
    <p:sldId id="353" r:id="rId8"/>
    <p:sldId id="354" r:id="rId9"/>
    <p:sldId id="35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74" autoAdjust="0"/>
    <p:restoredTop sz="94660"/>
  </p:normalViewPr>
  <p:slideViewPr>
    <p:cSldViewPr>
      <p:cViewPr>
        <p:scale>
          <a:sx n="114" d="100"/>
          <a:sy n="114" d="100"/>
        </p:scale>
        <p:origin x="-8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68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737C1-B3E0-4FB5-94CF-BEAA464FE478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BAC6C-93FB-4E20-B85F-FA63B0C32D6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42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CFF6-6B5A-4921-A57E-70FA51C42DEA}" type="datetime2">
              <a:rPr lang="da-DK" smtClean="0"/>
              <a:t>12. februar 2019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19 TmK 2 Teorier og modeller</a:t>
            </a: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0620-245F-4B4B-BC75-2298B16908F5}" type="datetime2">
              <a:rPr lang="da-DK" smtClean="0"/>
              <a:t>12. februar 2019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19 TmK 2 Teorier og modeller</a:t>
            </a: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53856-B6F5-40BE-A72B-2BCDEB87068D}" type="datetime2">
              <a:rPr lang="da-DK" smtClean="0"/>
              <a:t>12. februar 2019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19 TmK 2 Teorier og modeller</a:t>
            </a: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4A3E5-88FC-4943-8D03-58D3EDF1FC20}" type="datetime2">
              <a:rPr lang="da-DK" smtClean="0"/>
              <a:t>12. februar 2019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19 TmK 2 Teorier og modeller</a:t>
            </a: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2E1E2-08E6-4D0F-BE86-6D9870E13385}" type="datetime2">
              <a:rPr lang="da-DK" smtClean="0"/>
              <a:t>12. februar 2019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19 TmK 2 Teorier og modeller</a:t>
            </a: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82DC-E3C4-4510-8F3E-83F23FEE5A66}" type="datetime2">
              <a:rPr lang="da-DK" smtClean="0"/>
              <a:t>12. februar 2019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19 TmK 2 Teorier og modeller</a:t>
            </a:r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DC96-DC9E-4848-A423-683F0DDE1EBC}" type="datetime2">
              <a:rPr lang="da-DK" smtClean="0"/>
              <a:t>12. februar 2019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19 TmK 2 Teorier og modeller</a:t>
            </a:r>
            <a:endParaRPr lang="en-US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8F04-084F-4E86-A4C2-FE82EBFB0CD0}" type="datetime2">
              <a:rPr lang="da-DK" smtClean="0"/>
              <a:t>12. februar 2019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19 TmK 2 Teorier og modeller</a:t>
            </a:r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67D4-BEE1-45D3-8BAE-261E0025D5A2}" type="datetime2">
              <a:rPr lang="da-DK" smtClean="0"/>
              <a:t>12. februar 2019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19 TmK 2 Teorier og modeller</a:t>
            </a:r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FD713-8A5E-418D-A7DC-3A3660A99970}" type="datetime2">
              <a:rPr lang="da-DK" smtClean="0"/>
              <a:t>12. februar 2019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19 TmK 2 Teorier og modeller</a:t>
            </a:r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4C9D1-26D8-4C0B-84D4-F67E58E6BD37}" type="datetime2">
              <a:rPr lang="da-DK" smtClean="0"/>
              <a:t>12. februar 2019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19 TmK 2 Teorier og modeller</a:t>
            </a:r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78FEC-1B27-412A-9032-8F46E12D9280}" type="datetime2">
              <a:rPr lang="da-DK" smtClean="0"/>
              <a:t>12. februar 2019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19 TmK 2 Teorier og modeller</a:t>
            </a: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4DCAA-02E8-4305-8D56-3AE84F4CF6D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2535039"/>
            <a:ext cx="8496944" cy="147002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da-DK" dirty="0" smtClean="0"/>
              <a:t>Tværmedial Kommunikation 2</a:t>
            </a:r>
            <a:br>
              <a:rPr lang="da-DK" dirty="0" smtClean="0"/>
            </a:br>
            <a:r>
              <a:rPr lang="da-DK" dirty="0"/>
              <a:t/>
            </a:r>
            <a:br>
              <a:rPr lang="da-DK" dirty="0"/>
            </a:br>
            <a:r>
              <a:rPr lang="da-DK" sz="3600" dirty="0" smtClean="0"/>
              <a:t>Teori og modeller</a:t>
            </a:r>
            <a:r>
              <a:rPr lang="da-DK" sz="3600" dirty="0"/>
              <a:t/>
            </a:r>
            <a:br>
              <a:rPr lang="da-DK" sz="3600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4196680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sz="2800" dirty="0" smtClean="0"/>
              <a:t>forår 2019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sz="2800" dirty="0" smtClean="0"/>
              <a:t>Pillon - KU</a:t>
            </a:r>
          </a:p>
        </p:txBody>
      </p:sp>
    </p:spTree>
    <p:extLst>
      <p:ext uri="{BB962C8B-B14F-4D97-AF65-F5344CB8AC3E}">
        <p14:creationId xmlns:p14="http://schemas.microsoft.com/office/powerpoint/2010/main" val="337400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4B28-1147-4F61-8BFE-ED237643D6B0}" type="datetime2">
              <a:rPr lang="da-DK" smtClean="0"/>
              <a:t>12. februar 2019</a:t>
            </a:fld>
            <a:endParaRPr lang="en-US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19 TmK 2 Teorier og modeller</a:t>
            </a:r>
            <a:endParaRPr lang="en-US" dirty="0"/>
          </a:p>
        </p:txBody>
      </p:sp>
      <p:sp>
        <p:nvSpPr>
          <p:cNvPr id="9" name="Pladsholder til indhold 1"/>
          <p:cNvSpPr txBox="1">
            <a:spLocks/>
          </p:cNvSpPr>
          <p:nvPr/>
        </p:nvSpPr>
        <p:spPr>
          <a:xfrm>
            <a:off x="35496" y="1988840"/>
            <a:ext cx="1656184" cy="216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400" dirty="0" smtClean="0"/>
              <a:t>Opsamling </a:t>
            </a:r>
          </a:p>
          <a:p>
            <a:pPr marL="0" indent="0">
              <a:buNone/>
            </a:pPr>
            <a:r>
              <a:rPr lang="da-DK" sz="1400" dirty="0" smtClean="0"/>
              <a:t>SMP modellen</a:t>
            </a:r>
          </a:p>
          <a:p>
            <a:pPr marL="0" indent="0">
              <a:buNone/>
            </a:pPr>
            <a:r>
              <a:rPr lang="da-DK" sz="1400" dirty="0" smtClean="0"/>
              <a:t>Canvas modellen</a:t>
            </a:r>
          </a:p>
          <a:p>
            <a:pPr marL="0" indent="0">
              <a:buNone/>
            </a:pPr>
            <a:r>
              <a:rPr lang="da-DK" sz="1400" dirty="0" smtClean="0"/>
              <a:t>TMK modellen</a:t>
            </a:r>
          </a:p>
          <a:p>
            <a:pPr marL="0" indent="0">
              <a:buNone/>
            </a:pPr>
            <a:r>
              <a:rPr lang="da-DK" sz="1400" dirty="0" smtClean="0"/>
              <a:t>PEST modellen</a:t>
            </a:r>
          </a:p>
          <a:p>
            <a:pPr marL="0" indent="0">
              <a:buNone/>
            </a:pPr>
            <a:r>
              <a:rPr lang="da-DK" sz="1400" dirty="0" smtClean="0"/>
              <a:t>SWOT modellen</a:t>
            </a:r>
          </a:p>
          <a:p>
            <a:pPr marL="0" indent="0">
              <a:buNone/>
            </a:pPr>
            <a:r>
              <a:rPr lang="da-DK" sz="1400" dirty="0" smtClean="0"/>
              <a:t>Gruppeopgave</a:t>
            </a:r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337938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051720" y="188640"/>
            <a:ext cx="6984776" cy="64293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a-DK" sz="2800" i="1" dirty="0" smtClean="0"/>
              <a:t>Gennemgående </a:t>
            </a:r>
            <a:r>
              <a:rPr lang="da-DK" sz="2800" i="1" dirty="0"/>
              <a:t>gruppeopgave </a:t>
            </a:r>
          </a:p>
          <a:p>
            <a:pPr marL="0" indent="0">
              <a:buNone/>
            </a:pPr>
            <a:r>
              <a:rPr lang="da-DK" sz="2800" i="1" dirty="0" smtClean="0"/>
              <a:t>Bliv </a:t>
            </a:r>
            <a:r>
              <a:rPr lang="da-DK" sz="2800" i="1" dirty="0"/>
              <a:t>enige om en </a:t>
            </a:r>
            <a:r>
              <a:rPr lang="da-DK" sz="2800" i="1" dirty="0" smtClean="0"/>
              <a:t>projektvirksomhed </a:t>
            </a:r>
            <a:r>
              <a:rPr lang="da-DK" sz="2800" i="1" dirty="0"/>
              <a:t>som gruppemedlemmer vil arbejde med over et længere forløb, gerne gennem hele kurset. Det må gerne være en start-up eller en mindre virksomhed der endnu ikke har arbejdet særlig målrettet med digital marketing og markedskommunikation. En sådan virksomhed vil være mere tilbøjelig til at interagere med </a:t>
            </a:r>
            <a:r>
              <a:rPr lang="da-DK" sz="2800" i="1" dirty="0" smtClean="0"/>
              <a:t>projektgruppen </a:t>
            </a:r>
            <a:r>
              <a:rPr lang="da-DK" sz="2800" i="1" dirty="0"/>
              <a:t>af indlysende </a:t>
            </a:r>
            <a:r>
              <a:rPr lang="da-DK" sz="2800" i="1" dirty="0" err="1"/>
              <a:t>win-win</a:t>
            </a:r>
            <a:r>
              <a:rPr lang="da-DK" sz="2800" i="1" dirty="0"/>
              <a:t> motiver. </a:t>
            </a:r>
            <a:endParaRPr lang="da-DK" sz="2800" dirty="0"/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r>
              <a:rPr lang="da-DK" sz="2800" dirty="0" smtClean="0"/>
              <a:t>Præsentér </a:t>
            </a:r>
            <a:r>
              <a:rPr lang="da-DK" sz="2800" dirty="0"/>
              <a:t>i plenum, med stikord </a:t>
            </a:r>
            <a:r>
              <a:rPr lang="da-DK" sz="2800" dirty="0" smtClean="0"/>
              <a:t>i </a:t>
            </a:r>
            <a:r>
              <a:rPr lang="da-DK" sz="2800" dirty="0"/>
              <a:t>en PowerPoint:</a:t>
            </a:r>
          </a:p>
          <a:p>
            <a:r>
              <a:rPr lang="da-DK" sz="2800" dirty="0" smtClean="0"/>
              <a:t>Eksempler på Virksomhedens strategi, taktik og operationelle tiltag</a:t>
            </a:r>
          </a:p>
          <a:p>
            <a:r>
              <a:rPr lang="da-DK" sz="2800" dirty="0" smtClean="0"/>
              <a:t>Virksomhedens mål (om muligt)</a:t>
            </a:r>
          </a:p>
          <a:p>
            <a:r>
              <a:rPr lang="da-DK" sz="2800" dirty="0" smtClean="0"/>
              <a:t>Virksomhedens </a:t>
            </a:r>
            <a:r>
              <a:rPr lang="da-DK" sz="2800" dirty="0"/>
              <a:t>markeder</a:t>
            </a:r>
          </a:p>
          <a:p>
            <a:r>
              <a:rPr lang="da-DK" sz="2800" dirty="0"/>
              <a:t>Virksomhedens online og offline kommunikation</a:t>
            </a:r>
          </a:p>
          <a:p>
            <a:pPr marL="0" lvl="0" indent="0">
              <a:buNone/>
            </a:pPr>
            <a:r>
              <a:rPr lang="da-DK" sz="2800" i="1" dirty="0"/>
              <a:t>Gem jeres præsentation i en fælles digital folder. Tilføj gerne flere opgavebesvarelser om samme virksomhed, som I forfatter i løbet af bogens kapitler.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E0693-021B-49FA-A5C1-86A2D0521CA2}" type="datetime2">
              <a:rPr lang="da-DK" smtClean="0"/>
              <a:t>12. februar 2019</a:t>
            </a:fld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19 TmK 2 Teorier og modeller</a:t>
            </a:r>
            <a:endParaRPr lang="en-US"/>
          </a:p>
        </p:txBody>
      </p:sp>
      <p:sp>
        <p:nvSpPr>
          <p:cNvPr id="8" name="Pladsholder til indhold 1"/>
          <p:cNvSpPr txBox="1">
            <a:spLocks/>
          </p:cNvSpPr>
          <p:nvPr/>
        </p:nvSpPr>
        <p:spPr>
          <a:xfrm>
            <a:off x="35496" y="1988840"/>
            <a:ext cx="1656184" cy="216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400" dirty="0" smtClean="0">
                <a:solidFill>
                  <a:srgbClr val="FF0000"/>
                </a:solidFill>
              </a:rPr>
              <a:t>Opsamling</a:t>
            </a:r>
            <a:r>
              <a:rPr lang="da-DK" sz="1400" dirty="0" smtClean="0"/>
              <a:t> </a:t>
            </a:r>
          </a:p>
          <a:p>
            <a:pPr marL="0" indent="0">
              <a:buNone/>
            </a:pPr>
            <a:r>
              <a:rPr lang="da-DK" sz="1400" dirty="0" smtClean="0"/>
              <a:t>SMP modellen</a:t>
            </a:r>
          </a:p>
          <a:p>
            <a:pPr marL="0" indent="0">
              <a:buNone/>
            </a:pPr>
            <a:r>
              <a:rPr lang="da-DK" sz="1400" dirty="0" smtClean="0"/>
              <a:t>Canvas modellen</a:t>
            </a:r>
          </a:p>
          <a:p>
            <a:pPr marL="0" indent="0">
              <a:buNone/>
            </a:pPr>
            <a:r>
              <a:rPr lang="da-DK" sz="1400" dirty="0" smtClean="0"/>
              <a:t>TMK modellen</a:t>
            </a:r>
          </a:p>
          <a:p>
            <a:pPr marL="0" indent="0">
              <a:buNone/>
            </a:pPr>
            <a:r>
              <a:rPr lang="da-DK" sz="1400" dirty="0" smtClean="0"/>
              <a:t>PEST modellen</a:t>
            </a:r>
          </a:p>
          <a:p>
            <a:pPr marL="0" indent="0">
              <a:buNone/>
            </a:pPr>
            <a:r>
              <a:rPr lang="da-DK" sz="1400" dirty="0" smtClean="0"/>
              <a:t>SWOT modellen</a:t>
            </a:r>
          </a:p>
          <a:p>
            <a:pPr marL="0" indent="0">
              <a:buNone/>
            </a:pPr>
            <a:r>
              <a:rPr lang="da-DK" sz="1400" dirty="0" smtClean="0"/>
              <a:t>Gruppeopgave</a:t>
            </a:r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401257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051720" y="383980"/>
            <a:ext cx="6984776" cy="64293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800" i="1" dirty="0" smtClean="0"/>
              <a:t>Gennemgående </a:t>
            </a:r>
            <a:r>
              <a:rPr lang="da-DK" sz="2800" i="1" dirty="0"/>
              <a:t>gruppeopgave </a:t>
            </a:r>
          </a:p>
          <a:p>
            <a:pPr marL="0" indent="0">
              <a:buNone/>
            </a:pPr>
            <a:r>
              <a:rPr lang="da-DK" sz="2800" dirty="0" smtClean="0"/>
              <a:t>Lav en SMP analyse af projektvirksomheden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9D40-4059-41D5-9CB1-1B8A3F5EBC0C}" type="datetime2">
              <a:rPr lang="da-DK" smtClean="0"/>
              <a:t>12. februar 2019</a:t>
            </a:fld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19 TmK 2 Teorier og modeller</a:t>
            </a:r>
            <a:endParaRPr lang="en-US"/>
          </a:p>
        </p:txBody>
      </p:sp>
      <p:sp>
        <p:nvSpPr>
          <p:cNvPr id="7" name="Pladsholder til indhold 1"/>
          <p:cNvSpPr txBox="1">
            <a:spLocks/>
          </p:cNvSpPr>
          <p:nvPr/>
        </p:nvSpPr>
        <p:spPr>
          <a:xfrm>
            <a:off x="35496" y="1988840"/>
            <a:ext cx="1656184" cy="216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400" dirty="0" smtClean="0"/>
              <a:t>Opsamling </a:t>
            </a:r>
          </a:p>
          <a:p>
            <a:pPr marL="0" indent="0">
              <a:buNone/>
            </a:pPr>
            <a:r>
              <a:rPr lang="da-DK" sz="1400" dirty="0" smtClean="0">
                <a:solidFill>
                  <a:srgbClr val="FF0000"/>
                </a:solidFill>
              </a:rPr>
              <a:t>SMP modellen</a:t>
            </a:r>
          </a:p>
          <a:p>
            <a:pPr marL="0" indent="0">
              <a:buNone/>
            </a:pPr>
            <a:r>
              <a:rPr lang="da-DK" sz="1400" dirty="0" smtClean="0"/>
              <a:t>Canvas modellen</a:t>
            </a:r>
          </a:p>
          <a:p>
            <a:pPr marL="0" indent="0">
              <a:buNone/>
            </a:pPr>
            <a:r>
              <a:rPr lang="da-DK" sz="1400" dirty="0" smtClean="0"/>
              <a:t>TMK modellen</a:t>
            </a:r>
          </a:p>
          <a:p>
            <a:pPr marL="0" indent="0">
              <a:buNone/>
            </a:pPr>
            <a:r>
              <a:rPr lang="da-DK" sz="1400" dirty="0" smtClean="0"/>
              <a:t>PEST modellen</a:t>
            </a:r>
          </a:p>
          <a:p>
            <a:pPr marL="0" indent="0">
              <a:buNone/>
            </a:pPr>
            <a:r>
              <a:rPr lang="da-DK" sz="1400" dirty="0" smtClean="0"/>
              <a:t>SWOT modellen</a:t>
            </a:r>
          </a:p>
          <a:p>
            <a:pPr marL="0" indent="0">
              <a:buNone/>
            </a:pPr>
            <a:r>
              <a:rPr lang="da-DK" sz="1400" dirty="0" smtClean="0"/>
              <a:t>Gruppeopgave</a:t>
            </a:r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34234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051720" y="383980"/>
            <a:ext cx="7560840" cy="64293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800" i="1" dirty="0" smtClean="0"/>
              <a:t>Gennemgående </a:t>
            </a:r>
            <a:r>
              <a:rPr lang="da-DK" sz="2800" i="1" dirty="0"/>
              <a:t>gruppeopgave </a:t>
            </a:r>
          </a:p>
          <a:p>
            <a:pPr marL="0" indent="0">
              <a:buNone/>
            </a:pPr>
            <a:r>
              <a:rPr lang="da-DK" sz="2800" dirty="0" smtClean="0"/>
              <a:t>Skitsér en </a:t>
            </a:r>
            <a:r>
              <a:rPr lang="da-DK" sz="2800" dirty="0" err="1" smtClean="0"/>
              <a:t>canvasmodel</a:t>
            </a:r>
            <a:r>
              <a:rPr lang="da-DK" sz="2800" dirty="0" smtClean="0"/>
              <a:t> af projektvirksomheden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0687-ACC0-4C2C-AE10-558551079771}" type="datetime2">
              <a:rPr lang="da-DK" smtClean="0"/>
              <a:t>12. februar 2019</a:t>
            </a:fld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19 TmK 2 Teorier og modeller</a:t>
            </a:r>
            <a:endParaRPr lang="en-US"/>
          </a:p>
        </p:txBody>
      </p:sp>
      <p:sp>
        <p:nvSpPr>
          <p:cNvPr id="7" name="Pladsholder til indhold 1"/>
          <p:cNvSpPr txBox="1">
            <a:spLocks/>
          </p:cNvSpPr>
          <p:nvPr/>
        </p:nvSpPr>
        <p:spPr>
          <a:xfrm>
            <a:off x="35496" y="1988840"/>
            <a:ext cx="1656184" cy="216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400" dirty="0" smtClean="0"/>
              <a:t>Opsamling </a:t>
            </a:r>
          </a:p>
          <a:p>
            <a:pPr marL="0" indent="0">
              <a:buNone/>
            </a:pPr>
            <a:r>
              <a:rPr lang="da-DK" sz="1400" dirty="0" smtClean="0"/>
              <a:t>SMP modellen</a:t>
            </a:r>
          </a:p>
          <a:p>
            <a:pPr marL="0" indent="0">
              <a:buNone/>
            </a:pPr>
            <a:r>
              <a:rPr lang="da-DK" sz="1400" dirty="0" smtClean="0">
                <a:solidFill>
                  <a:srgbClr val="FF0000"/>
                </a:solidFill>
              </a:rPr>
              <a:t>Canvas modellen</a:t>
            </a:r>
          </a:p>
          <a:p>
            <a:pPr marL="0" indent="0">
              <a:buNone/>
            </a:pPr>
            <a:r>
              <a:rPr lang="da-DK" sz="1400" dirty="0" smtClean="0"/>
              <a:t>TMK modellen</a:t>
            </a:r>
          </a:p>
          <a:p>
            <a:pPr marL="0" indent="0">
              <a:buNone/>
            </a:pPr>
            <a:r>
              <a:rPr lang="da-DK" sz="1400" dirty="0" smtClean="0"/>
              <a:t>PEST modellen</a:t>
            </a:r>
          </a:p>
          <a:p>
            <a:pPr marL="0" indent="0">
              <a:buNone/>
            </a:pPr>
            <a:r>
              <a:rPr lang="da-DK" sz="1400" dirty="0" smtClean="0"/>
              <a:t>SWOT modellen</a:t>
            </a:r>
          </a:p>
          <a:p>
            <a:pPr marL="0" indent="0">
              <a:buNone/>
            </a:pPr>
            <a:r>
              <a:rPr lang="da-DK" sz="1400" dirty="0" smtClean="0"/>
              <a:t>Gruppeopgave</a:t>
            </a:r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14162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051720" y="383980"/>
            <a:ext cx="6984776" cy="64293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800" i="1" dirty="0" smtClean="0"/>
              <a:t>Gennemgående </a:t>
            </a:r>
            <a:r>
              <a:rPr lang="da-DK" sz="2800" i="1" dirty="0"/>
              <a:t>gruppeopgave </a:t>
            </a:r>
          </a:p>
          <a:p>
            <a:pPr marL="0" indent="0">
              <a:buNone/>
            </a:pPr>
            <a:r>
              <a:rPr lang="da-DK" sz="2800" dirty="0" smtClean="0"/>
              <a:t>Skitsér en TMK model af projektvirksomheden</a:t>
            </a:r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endParaRPr lang="da-DK" sz="2800" dirty="0" smtClean="0"/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endParaRPr lang="da-DK" sz="2800" dirty="0" smtClean="0"/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endParaRPr lang="da-DK" sz="2800" dirty="0" smtClean="0"/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endParaRPr lang="da-DK" sz="2800" dirty="0" smtClean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DD1D-59F4-428B-95D4-3357D2231AA2}" type="datetime2">
              <a:rPr lang="da-DK" smtClean="0"/>
              <a:t>12. februar 2019</a:t>
            </a:fld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19 TmK 2 Teorier og modeller</a:t>
            </a:r>
            <a:endParaRPr lang="en-US"/>
          </a:p>
        </p:txBody>
      </p:sp>
      <p:sp>
        <p:nvSpPr>
          <p:cNvPr id="7" name="Pladsholder til indhold 1"/>
          <p:cNvSpPr txBox="1">
            <a:spLocks/>
          </p:cNvSpPr>
          <p:nvPr/>
        </p:nvSpPr>
        <p:spPr>
          <a:xfrm>
            <a:off x="35496" y="1988840"/>
            <a:ext cx="1656184" cy="216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400" dirty="0" smtClean="0"/>
              <a:t>Opsamling </a:t>
            </a:r>
          </a:p>
          <a:p>
            <a:pPr marL="0" indent="0">
              <a:buNone/>
            </a:pPr>
            <a:r>
              <a:rPr lang="da-DK" sz="1400" dirty="0" smtClean="0"/>
              <a:t>SMP modellen</a:t>
            </a:r>
          </a:p>
          <a:p>
            <a:pPr marL="0" indent="0">
              <a:buNone/>
            </a:pPr>
            <a:r>
              <a:rPr lang="da-DK" sz="1400" dirty="0" smtClean="0"/>
              <a:t>Canvas modellen</a:t>
            </a:r>
          </a:p>
          <a:p>
            <a:pPr marL="0" indent="0">
              <a:buNone/>
            </a:pPr>
            <a:r>
              <a:rPr lang="da-DK" sz="1400" dirty="0" smtClean="0">
                <a:solidFill>
                  <a:srgbClr val="FF0000"/>
                </a:solidFill>
              </a:rPr>
              <a:t>TMK modellen</a:t>
            </a:r>
          </a:p>
          <a:p>
            <a:pPr marL="0" indent="0">
              <a:buNone/>
            </a:pPr>
            <a:r>
              <a:rPr lang="da-DK" sz="1400" dirty="0" smtClean="0"/>
              <a:t>PEST modellen</a:t>
            </a:r>
          </a:p>
          <a:p>
            <a:pPr marL="0" indent="0">
              <a:buNone/>
            </a:pPr>
            <a:r>
              <a:rPr lang="da-DK" sz="1400" dirty="0" smtClean="0"/>
              <a:t>SWOT modellen</a:t>
            </a:r>
          </a:p>
          <a:p>
            <a:pPr marL="0" indent="0">
              <a:buNone/>
            </a:pPr>
            <a:r>
              <a:rPr lang="da-DK" sz="1400" dirty="0" smtClean="0"/>
              <a:t>Gruppeopgave</a:t>
            </a:r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226671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051720" y="383980"/>
            <a:ext cx="6984776" cy="64293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800" i="1" dirty="0" smtClean="0"/>
              <a:t>Gennemgående </a:t>
            </a:r>
            <a:r>
              <a:rPr lang="da-DK" sz="2800" i="1" dirty="0"/>
              <a:t>gruppeopgave </a:t>
            </a:r>
          </a:p>
          <a:p>
            <a:pPr marL="0" indent="0">
              <a:buNone/>
            </a:pPr>
            <a:r>
              <a:rPr lang="da-DK" sz="2800" dirty="0" smtClean="0"/>
              <a:t>Skitsér en PEST analyse af det danske marked</a:t>
            </a:r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endParaRPr lang="da-DK" sz="2800" dirty="0" smtClean="0"/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endParaRPr lang="da-DK" sz="2800" dirty="0" smtClean="0"/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endParaRPr lang="da-DK" sz="2800" dirty="0" smtClean="0"/>
          </a:p>
          <a:p>
            <a:pPr marL="0" indent="0">
              <a:buNone/>
            </a:pPr>
            <a:endParaRPr lang="da-DK" sz="28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33BE-862B-49D1-96EA-2F72D30FD9B9}" type="datetime2">
              <a:rPr lang="da-DK" smtClean="0"/>
              <a:t>12. februar 2019</a:t>
            </a:fld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19 TmK 2 Teorier og modeller</a:t>
            </a:r>
            <a:endParaRPr lang="en-US"/>
          </a:p>
        </p:txBody>
      </p:sp>
      <p:sp>
        <p:nvSpPr>
          <p:cNvPr id="7" name="Pladsholder til indhold 1"/>
          <p:cNvSpPr txBox="1">
            <a:spLocks/>
          </p:cNvSpPr>
          <p:nvPr/>
        </p:nvSpPr>
        <p:spPr>
          <a:xfrm>
            <a:off x="35496" y="1988840"/>
            <a:ext cx="1656184" cy="216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400" dirty="0" smtClean="0"/>
              <a:t>Opsamling </a:t>
            </a:r>
          </a:p>
          <a:p>
            <a:pPr marL="0" indent="0">
              <a:buNone/>
            </a:pPr>
            <a:r>
              <a:rPr lang="da-DK" sz="1400" dirty="0" smtClean="0"/>
              <a:t>SMP modellen</a:t>
            </a:r>
          </a:p>
          <a:p>
            <a:pPr marL="0" indent="0">
              <a:buNone/>
            </a:pPr>
            <a:r>
              <a:rPr lang="da-DK" sz="1400" dirty="0" smtClean="0"/>
              <a:t>Canvas modellen</a:t>
            </a:r>
          </a:p>
          <a:p>
            <a:pPr marL="0" indent="0">
              <a:buNone/>
            </a:pPr>
            <a:r>
              <a:rPr lang="da-DK" sz="1400" dirty="0" smtClean="0"/>
              <a:t>TMK modellen</a:t>
            </a:r>
          </a:p>
          <a:p>
            <a:pPr marL="0" indent="0">
              <a:buNone/>
            </a:pPr>
            <a:r>
              <a:rPr lang="da-DK" sz="1400" dirty="0" smtClean="0">
                <a:solidFill>
                  <a:srgbClr val="FF0000"/>
                </a:solidFill>
              </a:rPr>
              <a:t>PEST modellen</a:t>
            </a:r>
          </a:p>
          <a:p>
            <a:pPr marL="0" indent="0">
              <a:buNone/>
            </a:pPr>
            <a:r>
              <a:rPr lang="da-DK" sz="1400" dirty="0" smtClean="0"/>
              <a:t>SWOT modellen</a:t>
            </a:r>
          </a:p>
          <a:p>
            <a:pPr marL="0" indent="0">
              <a:buNone/>
            </a:pPr>
            <a:r>
              <a:rPr lang="da-DK" sz="1400" dirty="0" smtClean="0"/>
              <a:t>Gruppeopgave</a:t>
            </a:r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36642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051720" y="383980"/>
            <a:ext cx="6984776" cy="64293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800" i="1" dirty="0" smtClean="0"/>
              <a:t>Gennemgående </a:t>
            </a:r>
            <a:r>
              <a:rPr lang="da-DK" sz="2800" i="1" dirty="0"/>
              <a:t>gruppeopgave </a:t>
            </a:r>
          </a:p>
          <a:p>
            <a:pPr marL="0" indent="0">
              <a:buNone/>
            </a:pPr>
            <a:r>
              <a:rPr lang="da-DK" sz="2800" dirty="0" smtClean="0"/>
              <a:t>Udarbejd en SWOT analyse af projektvirksomheden</a:t>
            </a:r>
            <a:endParaRPr lang="da-DK" sz="2800" dirty="0"/>
          </a:p>
          <a:p>
            <a:pPr marL="0" indent="0">
              <a:buNone/>
            </a:pPr>
            <a:endParaRPr lang="da-DK" sz="2800" dirty="0" smtClean="0"/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endParaRPr lang="da-DK" sz="2800" dirty="0" smtClean="0"/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endParaRPr lang="da-DK" sz="2800" dirty="0" smtClean="0"/>
          </a:p>
          <a:p>
            <a:pPr marL="0" indent="0">
              <a:buNone/>
            </a:pPr>
            <a:endParaRPr lang="da-DK" sz="28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DA4B9-DC87-42B8-A1BD-5D49E0998874}" type="datetime2">
              <a:rPr lang="da-DK" smtClean="0"/>
              <a:t>12. februar 2019</a:t>
            </a:fld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19 TmK 2 Teorier og modeller</a:t>
            </a:r>
            <a:endParaRPr lang="en-US"/>
          </a:p>
        </p:txBody>
      </p:sp>
      <p:sp>
        <p:nvSpPr>
          <p:cNvPr id="7" name="Pladsholder til indhold 1"/>
          <p:cNvSpPr txBox="1">
            <a:spLocks/>
          </p:cNvSpPr>
          <p:nvPr/>
        </p:nvSpPr>
        <p:spPr>
          <a:xfrm>
            <a:off x="35496" y="1988840"/>
            <a:ext cx="1656184" cy="216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400" dirty="0" smtClean="0"/>
              <a:t>Opsamling </a:t>
            </a:r>
          </a:p>
          <a:p>
            <a:pPr marL="0" indent="0">
              <a:buNone/>
            </a:pPr>
            <a:r>
              <a:rPr lang="da-DK" sz="1400" dirty="0" smtClean="0"/>
              <a:t>SMP modellen</a:t>
            </a:r>
          </a:p>
          <a:p>
            <a:pPr marL="0" indent="0">
              <a:buNone/>
            </a:pPr>
            <a:r>
              <a:rPr lang="da-DK" sz="1400" dirty="0" smtClean="0"/>
              <a:t>Canvas modellen</a:t>
            </a:r>
          </a:p>
          <a:p>
            <a:pPr marL="0" indent="0">
              <a:buNone/>
            </a:pPr>
            <a:r>
              <a:rPr lang="da-DK" sz="1400" dirty="0" smtClean="0"/>
              <a:t>TMK modellen</a:t>
            </a:r>
          </a:p>
          <a:p>
            <a:pPr marL="0" indent="0">
              <a:buNone/>
            </a:pPr>
            <a:r>
              <a:rPr lang="da-DK" sz="1400" dirty="0" smtClean="0"/>
              <a:t>PEST modellen</a:t>
            </a:r>
          </a:p>
          <a:p>
            <a:pPr marL="0" indent="0">
              <a:buNone/>
            </a:pPr>
            <a:r>
              <a:rPr lang="da-DK" sz="1400" dirty="0" smtClean="0">
                <a:solidFill>
                  <a:srgbClr val="FF0000"/>
                </a:solidFill>
              </a:rPr>
              <a:t>SWOT modellen</a:t>
            </a:r>
          </a:p>
          <a:p>
            <a:pPr marL="0" indent="0">
              <a:buNone/>
            </a:pPr>
            <a:r>
              <a:rPr lang="da-DK" sz="1400" dirty="0" smtClean="0"/>
              <a:t>Gruppeopgave</a:t>
            </a:r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129293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051720" y="383980"/>
            <a:ext cx="6984776" cy="64293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800" i="1" dirty="0" smtClean="0"/>
              <a:t>Gennemgående </a:t>
            </a:r>
            <a:r>
              <a:rPr lang="da-DK" sz="2800" i="1" dirty="0"/>
              <a:t>gruppeopgave </a:t>
            </a:r>
          </a:p>
          <a:p>
            <a:pPr marL="0" indent="0">
              <a:buNone/>
            </a:pPr>
            <a:r>
              <a:rPr lang="da-DK" sz="2800" dirty="0" smtClean="0"/>
              <a:t>Præsentér i </a:t>
            </a:r>
            <a:r>
              <a:rPr lang="da-DK" sz="2800" smtClean="0"/>
              <a:t>plenum én </a:t>
            </a:r>
            <a:r>
              <a:rPr lang="da-DK" sz="2800" dirty="0" smtClean="0"/>
              <a:t>af ovennævnte analyser</a:t>
            </a:r>
            <a:endParaRPr lang="da-DK" sz="2800" dirty="0"/>
          </a:p>
          <a:p>
            <a:pPr marL="0" indent="0">
              <a:buNone/>
            </a:pPr>
            <a:endParaRPr lang="da-DK" sz="2800" dirty="0" smtClean="0"/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endParaRPr lang="da-DK" sz="2800" dirty="0" smtClean="0"/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endParaRPr lang="da-DK" sz="2800" dirty="0" smtClean="0"/>
          </a:p>
          <a:p>
            <a:pPr marL="0" indent="0">
              <a:buNone/>
            </a:pPr>
            <a:endParaRPr lang="da-DK" sz="28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437C-AC7B-4FF8-9785-E45AE998CC93}" type="datetime2">
              <a:rPr lang="da-DK" smtClean="0"/>
              <a:t>12. februar 2019</a:t>
            </a:fld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19 TmK 2 Teorier og modeller</a:t>
            </a:r>
            <a:endParaRPr lang="en-US"/>
          </a:p>
        </p:txBody>
      </p:sp>
      <p:sp>
        <p:nvSpPr>
          <p:cNvPr id="7" name="Pladsholder til indhold 1"/>
          <p:cNvSpPr txBox="1">
            <a:spLocks/>
          </p:cNvSpPr>
          <p:nvPr/>
        </p:nvSpPr>
        <p:spPr>
          <a:xfrm>
            <a:off x="35496" y="1988840"/>
            <a:ext cx="1656184" cy="216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400" dirty="0" smtClean="0"/>
              <a:t>Opsamling </a:t>
            </a:r>
          </a:p>
          <a:p>
            <a:pPr marL="0" indent="0">
              <a:buNone/>
            </a:pPr>
            <a:r>
              <a:rPr lang="da-DK" sz="1400" dirty="0" smtClean="0"/>
              <a:t>SMP modellen</a:t>
            </a:r>
          </a:p>
          <a:p>
            <a:pPr marL="0" indent="0">
              <a:buNone/>
            </a:pPr>
            <a:r>
              <a:rPr lang="da-DK" sz="1400" dirty="0" smtClean="0"/>
              <a:t>Canvas modellen</a:t>
            </a:r>
          </a:p>
          <a:p>
            <a:pPr marL="0" indent="0">
              <a:buNone/>
            </a:pPr>
            <a:r>
              <a:rPr lang="da-DK" sz="1400" dirty="0" smtClean="0"/>
              <a:t>TMK modellen</a:t>
            </a:r>
          </a:p>
          <a:p>
            <a:pPr marL="0" indent="0">
              <a:buNone/>
            </a:pPr>
            <a:r>
              <a:rPr lang="da-DK" sz="1400" dirty="0" smtClean="0"/>
              <a:t>PEST modellen</a:t>
            </a:r>
          </a:p>
          <a:p>
            <a:pPr marL="0" indent="0">
              <a:buNone/>
            </a:pPr>
            <a:r>
              <a:rPr lang="da-DK" sz="1400" dirty="0" smtClean="0"/>
              <a:t>SWOT modellen</a:t>
            </a:r>
          </a:p>
          <a:p>
            <a:pPr marL="0" indent="0">
              <a:buNone/>
            </a:pPr>
            <a:r>
              <a:rPr lang="da-DK" sz="1400" dirty="0" smtClean="0">
                <a:solidFill>
                  <a:srgbClr val="FF0000"/>
                </a:solidFill>
              </a:rPr>
              <a:t>Gruppeopgave</a:t>
            </a:r>
            <a:endParaRPr lang="da-DK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37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1532</TotalTime>
  <Words>338</Words>
  <Application>Microsoft Office PowerPoint</Application>
  <PresentationFormat>Skærmshow (4:3)</PresentationFormat>
  <Paragraphs>127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9</vt:i4>
      </vt:variant>
    </vt:vector>
  </HeadingPairs>
  <TitlesOfParts>
    <vt:vector size="10" baseType="lpstr">
      <vt:lpstr>Kontortema</vt:lpstr>
      <vt:lpstr>Tværmedial Kommunikation 2  Teori og modeller  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nb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e</dc:creator>
  <cp:lastModifiedBy>e</cp:lastModifiedBy>
  <cp:revision>154</cp:revision>
  <dcterms:created xsi:type="dcterms:W3CDTF">2010-12-11T12:39:32Z</dcterms:created>
  <dcterms:modified xsi:type="dcterms:W3CDTF">2019-02-12T06:02:28Z</dcterms:modified>
</cp:coreProperties>
</file>